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5670550"/>
  <p:notesSz cx="7772400" cy="10058400"/>
  <p:defaultTextStyle>
    <a:defPPr>
      <a:defRPr lang="it-IT"/>
    </a:defPPr>
    <a:lvl1pPr marL="0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1pPr>
    <a:lvl2pPr marL="378013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2pPr>
    <a:lvl3pPr marL="756026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3pPr>
    <a:lvl4pPr marL="1134039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4pPr>
    <a:lvl5pPr marL="1512052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5pPr>
    <a:lvl6pPr marL="1890065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6pPr>
    <a:lvl7pPr marL="2268078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7pPr>
    <a:lvl8pPr marL="2646091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8pPr>
    <a:lvl9pPr marL="3024104" algn="l" defTabSz="756026" rtl="0" eaLnBrk="1" latinLnBrk="0" hangingPunct="1">
      <a:defRPr sz="148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4D589-A207-41B9-B829-31570A74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F912B6-8196-4D0E-B75B-DBD8D8CD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44D0-2EEF-4BD7-861E-9879F8169036}" type="datetimeFigureOut">
              <a:rPr lang="it-IT" smtClean="0"/>
              <a:t>28/08/2021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D0B6C2-68D9-4D69-A75C-B3147A4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332AE7-6B57-4458-A407-29706F5C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F3027-6696-4AC2-B9D0-34E3AFECC3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48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E68DBC-091F-4B80-8AE2-1B2FE99A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91F440-D0B7-48A5-8F2A-D19E7D01D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7AFA01-7162-4FB8-8718-831347DA7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44D0-2EEF-4BD7-861E-9879F8169036}" type="datetimeFigureOut">
              <a:rPr lang="it-IT" smtClean="0"/>
              <a:t>28/08/2021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EA6EAD-F12A-4964-A291-CFAEB4C26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C620A-F0D7-4C19-9A85-9C7EF2863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F3027-6696-4AC2-B9D0-34E3AFECC3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2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304A00E-EFB9-44C0-A565-C581EF04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1400" b="1">
                <a:solidFill>
                  <a:srgbClr val="DEE6EF"/>
                </a:solidFill>
                <a:latin typeface="Yu Gothic UI Semilight" pitchFamily="34"/>
              </a:rPr>
              <a:t>      Teacher Laura</a:t>
            </a:r>
            <a:r>
              <a:rPr lang="en-US"/>
              <a:t>                  The Solar System</a:t>
            </a:r>
            <a:br>
              <a:rPr lang="en-US"/>
            </a:br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A62BCFB-D257-4CF4-96AC-2084937674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2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F5821EB-6499-40DE-BAF7-37E878D05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1055AA-F430-4DA5-BDBD-0E15205F9B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3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EEF74D1-246C-4E46-991C-8AA26141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5786B39-AF0F-44F6-9843-A65139B5C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A22D6340-F9D7-4965-8A25-DDC47749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 sz="2200" b="1"/>
              <a:t>Activity 4 :Prodotto finale- Real task</a:t>
            </a:r>
            <a:br>
              <a:rPr lang="da-DK" sz="2200" b="1"/>
            </a:br>
            <a:r>
              <a:rPr lang="en-US" sz="2200"/>
              <a:t>Learners create a model representing the  Solar  system  and they discuss about distance of each planet from sun.</a:t>
            </a:r>
            <a:br>
              <a:rPr lang="en-US"/>
            </a:br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C50850-480C-4909-926B-B6CE14512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6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8DC588C-35AE-432B-83D4-67A56585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CD5F66-2617-4D6B-B776-5D288A978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4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B244EA92-405A-41E1-B74B-273ABB14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DDD30B0-CD9D-4481-8314-1D3EFAA159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6AA819F-FC0B-4ABB-9B60-634068BA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D381BC8-C5B8-4235-96CB-AEF3988A75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1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20D9059-8741-4873-9AE7-720B00AE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1576C1C-FFA3-44C9-9EDF-004781BD4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79655"/>
              </p:ext>
            </p:extLst>
          </p:nvPr>
        </p:nvGraphicFramePr>
        <p:xfrm>
          <a:off x="211015" y="164123"/>
          <a:ext cx="9636372" cy="5322276"/>
        </p:xfrm>
        <a:graphic>
          <a:graphicData uri="http://schemas.openxmlformats.org/drawingml/2006/table">
            <a:tbl>
              <a:tblPr firstRow="1" firstCol="1" bandRow="1"/>
              <a:tblGrid>
                <a:gridCol w="2409093">
                  <a:extLst>
                    <a:ext uri="{9D8B030D-6E8A-4147-A177-3AD203B41FA5}">
                      <a16:colId xmlns:a16="http://schemas.microsoft.com/office/drawing/2014/main" val="1342117211"/>
                    </a:ext>
                  </a:extLst>
                </a:gridCol>
                <a:gridCol w="2409093">
                  <a:extLst>
                    <a:ext uri="{9D8B030D-6E8A-4147-A177-3AD203B41FA5}">
                      <a16:colId xmlns:a16="http://schemas.microsoft.com/office/drawing/2014/main" val="1582860558"/>
                    </a:ext>
                  </a:extLst>
                </a:gridCol>
                <a:gridCol w="2409093">
                  <a:extLst>
                    <a:ext uri="{9D8B030D-6E8A-4147-A177-3AD203B41FA5}">
                      <a16:colId xmlns:a16="http://schemas.microsoft.com/office/drawing/2014/main" val="1547301666"/>
                    </a:ext>
                  </a:extLst>
                </a:gridCol>
                <a:gridCol w="2409093">
                  <a:extLst>
                    <a:ext uri="{9D8B030D-6E8A-4147-A177-3AD203B41FA5}">
                      <a16:colId xmlns:a16="http://schemas.microsoft.com/office/drawing/2014/main" val="2768953873"/>
                    </a:ext>
                  </a:extLst>
                </a:gridCol>
              </a:tblGrid>
              <a:tr h="476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CONTENT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6751" marR="26751" marT="26751" marB="26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COGNITION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6751" marR="26751" marT="26751" marB="26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CULTURE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6751" marR="26751" marT="26751" marB="26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COMMUNICATION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200" kern="15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6751" marR="26751" marT="26751" marB="26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215787"/>
                  </a:ext>
                </a:extLst>
              </a:tr>
              <a:tr h="4845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I will teach: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 The sun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Names of  </a:t>
                      </a: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planets that form the solar </a:t>
                      </a: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System- 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1200" kern="1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Noto Sans"/>
                        </a:rPr>
                        <a:t>Main </a:t>
                      </a: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Noto Sans"/>
                        </a:rPr>
                        <a:t>characteristics of the planets that form the Solar System (size and features)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Language aims :-Present simple: ”to be” and ”to have”.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-Hot/cold, big/small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-Superlatives (the hottest, the coldest, the smallest, the biggest)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-Ordinal numbers: first, second, third, fourth, fifth, sixth, seventh, eighth, ninth, last.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-Planets: Mercury, Venus, Earth, Mars, Jupiter, Saturn, Uranus, Neptune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Tahoma" panose="020B0604030504040204" pitchFamily="34" charset="0"/>
                          <a:cs typeface="Noto Sans"/>
                        </a:rPr>
                        <a:t>”To orbit” – Turn round , ” to rotate”, ”rotation”. Sun - Moon</a:t>
                      </a:r>
                      <a:endParaRPr lang="it-IT" sz="1200" kern="150" dirty="0">
                        <a:effectLst/>
                        <a:latin typeface="Mangal" panose="02040503050203030202" pitchFamily="18" charset="0"/>
                        <a:ea typeface="Tahoma" panose="020B0604030504040204" pitchFamily="34" charset="0"/>
                        <a:cs typeface="Noto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6751" marR="26751" marT="26751" marB="26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- Understanding the relationship between the planets and  their different features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 Appling Knowledge of the planet’s characteristics-Comparing the different features of the planets- Knowing how to organize  the information regarding solar system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 Recognize and naming  the PLANETS and their  size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Remembering the order of the planets in orbit around the sun- Draw the solar system.- Knowing how to complete a crossword puzzle on the information learned from the book.- Knowing how to complete the phrases concerning the proposed text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6751" marR="26751" marT="26751" marB="26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 Using the interactive board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-Proposal for a visit to a Science Museum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fontAlgn="auto"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-Knowing the importance of respecting nature and planets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6751" marR="26751" marT="26751" marB="26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 Discussing in pairs.- Understand a text and represent it.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 Produce and describe an image inserted in a well predetermined context.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-Analyzing relationships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Times New Roman,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-Writing planets names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 </a:t>
                      </a:r>
                      <a:endParaRPr lang="it-IT" sz="12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6751" marR="26751" marT="26751" marB="2675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39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60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B0E721D-59E6-46B1-8DDB-EA4C0B50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AA34C7D-17C7-4253-8FB2-1102A20BF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E06F6A2F-45A7-4D45-A417-C62472982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067A6F-FD06-469E-BBC5-90C3EFE4E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627C2A94-9430-4A42-A5F4-F326C509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Drawing about Solar System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5B96EE1-901B-469C-9FD6-3CFAC76D0F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99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B9C1316-9B1D-49F6-A450-A447FE2A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9EF0F07-07E7-491C-8178-3FE8112B6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5737F1AE-70B1-4C0F-B69F-EF173080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8FB8CE-8F26-445C-B486-6F98ABBDF3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3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D6891A9F-1A86-4420-A356-0DA81927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866901-047E-4226-89B8-960DF9D02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2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5C4AE73-116A-4640-A3F6-36C74C5A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7FC41E-02D3-4766-835B-4E45E93CA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318</Words>
  <Application>Microsoft Office PowerPoint</Application>
  <PresentationFormat>Personalizzato</PresentationFormat>
  <Paragraphs>36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Yu Gothic UI Semilight</vt:lpstr>
      <vt:lpstr>Arial</vt:lpstr>
      <vt:lpstr>Calibri</vt:lpstr>
      <vt:lpstr>Calibri Light</vt:lpstr>
      <vt:lpstr>Liberation Serif</vt:lpstr>
      <vt:lpstr>Mangal</vt:lpstr>
      <vt:lpstr>Times New Roman</vt:lpstr>
      <vt:lpstr>Times New Roman, serif</vt:lpstr>
      <vt:lpstr>Tema di Office</vt:lpstr>
      <vt:lpstr>      Teacher Laura                  The Solar System </vt:lpstr>
      <vt:lpstr>Presentazione standard di PowerPoint</vt:lpstr>
      <vt:lpstr>Presentazione standard di PowerPoint</vt:lpstr>
      <vt:lpstr>Presentazione standard di PowerPoint</vt:lpstr>
      <vt:lpstr>Drawing about Solar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Activity 4 :Prodotto finale- Real task Learners create a model representing the  Solar  system  and they discuss about distance of each planet from sun.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Teacher Laura                  The Solar System </dc:title>
  <dc:creator>Flora Nardone</dc:creator>
  <cp:lastModifiedBy>Flora Nardone</cp:lastModifiedBy>
  <cp:revision>3</cp:revision>
  <dcterms:created xsi:type="dcterms:W3CDTF">2021-06-13T18:59:47Z</dcterms:created>
  <dcterms:modified xsi:type="dcterms:W3CDTF">2021-08-28T20:00:56Z</dcterms:modified>
</cp:coreProperties>
</file>